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9" r:id="rId6"/>
    <p:sldId id="272" r:id="rId7"/>
    <p:sldId id="273" r:id="rId8"/>
    <p:sldId id="262" r:id="rId9"/>
    <p:sldId id="263" r:id="rId10"/>
    <p:sldId id="275" r:id="rId11"/>
    <p:sldId id="276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99D56-8D55-4B6C-AD09-337DB7D07287}" v="47" dt="2023-04-29T13:15:14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906" autoAdjust="0"/>
  </p:normalViewPr>
  <p:slideViewPr>
    <p:cSldViewPr snapToGrid="0">
      <p:cViewPr varScale="1">
        <p:scale>
          <a:sx n="91" d="100"/>
          <a:sy n="91" d="100"/>
        </p:scale>
        <p:origin x="12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18B5EBC-5DAB-4FBD-889B-71004D268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BB329C-3EC9-4888-B879-BB7809634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B66BD-2FD2-475A-9684-0E6DB5E4507C}" type="datetime1">
              <a:rPr lang="ru-RU" smtClean="0"/>
              <a:t>29.04.2023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062D62-244D-4CCF-A677-27E268901B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83282-A873-49A2-A397-1824AE1BF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27FCE-ABAD-4430-A84B-7725950C64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995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A56CD2-737F-4562-9450-6DD383011167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32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259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582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275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7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75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713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3AF62C-87B8-43CE-848C-F393B7317044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B15EF-12F3-4BBE-A993-DC7E38689A8B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9E19B-8853-4850-B1B4-5C42ED4ECFAE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32102D-C969-4A3C-9970-65958EABA796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89C26-ED68-43A5-A5D1-374D56B92E45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D70AE-9564-495C-99D8-BD54D3209E95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DB5EC-148B-45CA-A9F3-2FB11EB9722B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06339-096F-4BD8-90F5-947B515D43EA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3DF87A-275A-4452-A16E-D1262854AD4A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AB197F-9E3F-4F23-8CBC-8AFDAF84DE04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787A40-A79C-47AA-9D46-6A6DD322738D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E3926-972A-43E0-8342-561EB87918C9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D937F-A65D-45FC-9CC7-A365D5811BF0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68722-C01B-4BC4-8E4C-166F4E99FE9F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97FAD-B852-4563-8015-502BED656665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BDCC5-45C7-444D-A2BC-A86DB1D6E34B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29A2D-D4BC-4CE4-97AA-02882DAA7AA5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3EBFB49-8E79-4DC0-9718-56980A5CE6A3}" type="datetime1">
              <a:rPr lang="ru-RU" noProof="0" smtClean="0"/>
              <a:t>29.04.2023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805" y="2276226"/>
            <a:ext cx="6858000" cy="2320894"/>
          </a:xfrm>
        </p:spPr>
        <p:txBody>
          <a:bodyPr rtlCol="0">
            <a:noAutofit/>
          </a:bodyPr>
          <a:lstStyle/>
          <a:p>
            <a:pPr algn="ctr"/>
            <a:r>
              <a:rPr lang="en-US" sz="8000" b="1" dirty="0"/>
              <a:t>WEB</a:t>
            </a:r>
            <a:br>
              <a:rPr lang="en-US" sz="8000" b="1" dirty="0"/>
            </a:br>
            <a:r>
              <a:rPr lang="en-US" sz="8000" b="1" dirty="0"/>
              <a:t>Development</a:t>
            </a:r>
            <a:endParaRPr lang="ru-RU" sz="80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EFC14-3F50-4E32-89BE-2D4CA6AF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0435">
            <a:off x="9449326" y="369320"/>
            <a:ext cx="2593983" cy="25939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9F67BA-10ED-4447-A29A-A6D5BEF3C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72974">
            <a:off x="411361" y="118186"/>
            <a:ext cx="1757494" cy="17574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9DEFD7-34C1-4741-94CC-46D98A1EA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91374">
            <a:off x="363075" y="3834431"/>
            <a:ext cx="1946636" cy="274637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9A87059-3B94-43E0-BCDA-4EC81F7FF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16940">
            <a:off x="4622061" y="289065"/>
            <a:ext cx="1184823" cy="167158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36CBF36-4867-488D-BF57-82CC3D813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51104">
            <a:off x="7990644" y="566975"/>
            <a:ext cx="1263858" cy="1263858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D599B4B-38B1-4EF6-BCB7-F01AB9413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598" y="4969934"/>
            <a:ext cx="3145188" cy="314518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14136E6-9784-41B6-B27A-D462E5D89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81732">
            <a:off x="9327872" y="3864975"/>
            <a:ext cx="4331257" cy="43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крупный план монтажной платы">
            <a:extLst>
              <a:ext uri="{FF2B5EF4-FFF2-40B4-BE49-F238E27FC236}">
                <a16:creationId xmlns:a16="http://schemas.microsoft.com/office/drawing/2014/main" id="{F8D35814-E8DE-442F-8DC4-001A2017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 flipH="1">
            <a:off x="0" y="0"/>
            <a:ext cx="12192000" cy="685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EC6D10-CF55-4E4E-B76F-180F962C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8" y="394138"/>
            <a:ext cx="10787424" cy="6069724"/>
          </a:xfrm>
          <a:custGeom>
            <a:avLst/>
            <a:gdLst>
              <a:gd name="connsiteX0" fmla="*/ 0 w 10787424"/>
              <a:gd name="connsiteY0" fmla="*/ 0 h 6069724"/>
              <a:gd name="connsiteX1" fmla="*/ 491427 w 10787424"/>
              <a:gd name="connsiteY1" fmla="*/ 0 h 6069724"/>
              <a:gd name="connsiteX2" fmla="*/ 767106 w 10787424"/>
              <a:gd name="connsiteY2" fmla="*/ 0 h 6069724"/>
              <a:gd name="connsiteX3" fmla="*/ 1474281 w 10787424"/>
              <a:gd name="connsiteY3" fmla="*/ 0 h 6069724"/>
              <a:gd name="connsiteX4" fmla="*/ 1857834 w 10787424"/>
              <a:gd name="connsiteY4" fmla="*/ 0 h 6069724"/>
              <a:gd name="connsiteX5" fmla="*/ 2672884 w 10787424"/>
              <a:gd name="connsiteY5" fmla="*/ 0 h 6069724"/>
              <a:gd name="connsiteX6" fmla="*/ 2948563 w 10787424"/>
              <a:gd name="connsiteY6" fmla="*/ 0 h 6069724"/>
              <a:gd name="connsiteX7" fmla="*/ 3655738 w 10787424"/>
              <a:gd name="connsiteY7" fmla="*/ 0 h 6069724"/>
              <a:gd name="connsiteX8" fmla="*/ 4147165 w 10787424"/>
              <a:gd name="connsiteY8" fmla="*/ 0 h 6069724"/>
              <a:gd name="connsiteX9" fmla="*/ 4422844 w 10787424"/>
              <a:gd name="connsiteY9" fmla="*/ 0 h 6069724"/>
              <a:gd name="connsiteX10" fmla="*/ 4914271 w 10787424"/>
              <a:gd name="connsiteY10" fmla="*/ 0 h 6069724"/>
              <a:gd name="connsiteX11" fmla="*/ 5189950 w 10787424"/>
              <a:gd name="connsiteY11" fmla="*/ 0 h 6069724"/>
              <a:gd name="connsiteX12" fmla="*/ 6004999 w 10787424"/>
              <a:gd name="connsiteY12" fmla="*/ 0 h 6069724"/>
              <a:gd name="connsiteX13" fmla="*/ 6712175 w 10787424"/>
              <a:gd name="connsiteY13" fmla="*/ 0 h 6069724"/>
              <a:gd name="connsiteX14" fmla="*/ 7095728 w 10787424"/>
              <a:gd name="connsiteY14" fmla="*/ 0 h 6069724"/>
              <a:gd name="connsiteX15" fmla="*/ 7802903 w 10787424"/>
              <a:gd name="connsiteY15" fmla="*/ 0 h 6069724"/>
              <a:gd name="connsiteX16" fmla="*/ 8078582 w 10787424"/>
              <a:gd name="connsiteY16" fmla="*/ 0 h 6069724"/>
              <a:gd name="connsiteX17" fmla="*/ 8785758 w 10787424"/>
              <a:gd name="connsiteY17" fmla="*/ 0 h 6069724"/>
              <a:gd name="connsiteX18" fmla="*/ 9600807 w 10787424"/>
              <a:gd name="connsiteY18" fmla="*/ 0 h 6069724"/>
              <a:gd name="connsiteX19" fmla="*/ 10787424 w 10787424"/>
              <a:gd name="connsiteY19" fmla="*/ 0 h 6069724"/>
              <a:gd name="connsiteX20" fmla="*/ 10787424 w 10787424"/>
              <a:gd name="connsiteY20" fmla="*/ 491096 h 6069724"/>
              <a:gd name="connsiteX21" fmla="*/ 10787424 w 10787424"/>
              <a:gd name="connsiteY21" fmla="*/ 1164283 h 6069724"/>
              <a:gd name="connsiteX22" fmla="*/ 10787424 w 10787424"/>
              <a:gd name="connsiteY22" fmla="*/ 1655379 h 6069724"/>
              <a:gd name="connsiteX23" fmla="*/ 10787424 w 10787424"/>
              <a:gd name="connsiteY23" fmla="*/ 2207172 h 6069724"/>
              <a:gd name="connsiteX24" fmla="*/ 10787424 w 10787424"/>
              <a:gd name="connsiteY24" fmla="*/ 2758965 h 6069724"/>
              <a:gd name="connsiteX25" fmla="*/ 10787424 w 10787424"/>
              <a:gd name="connsiteY25" fmla="*/ 3310759 h 6069724"/>
              <a:gd name="connsiteX26" fmla="*/ 10787424 w 10787424"/>
              <a:gd name="connsiteY26" fmla="*/ 3801854 h 6069724"/>
              <a:gd name="connsiteX27" fmla="*/ 10787424 w 10787424"/>
              <a:gd name="connsiteY27" fmla="*/ 4475042 h 6069724"/>
              <a:gd name="connsiteX28" fmla="*/ 10787424 w 10787424"/>
              <a:gd name="connsiteY28" fmla="*/ 5087532 h 6069724"/>
              <a:gd name="connsiteX29" fmla="*/ 10787424 w 10787424"/>
              <a:gd name="connsiteY29" fmla="*/ 5578628 h 6069724"/>
              <a:gd name="connsiteX30" fmla="*/ 10787424 w 10787424"/>
              <a:gd name="connsiteY30" fmla="*/ 6069724 h 6069724"/>
              <a:gd name="connsiteX31" fmla="*/ 10188123 w 10787424"/>
              <a:gd name="connsiteY31" fmla="*/ 6069724 h 6069724"/>
              <a:gd name="connsiteX32" fmla="*/ 9588821 w 10787424"/>
              <a:gd name="connsiteY32" fmla="*/ 6069724 h 6069724"/>
              <a:gd name="connsiteX33" fmla="*/ 8881646 w 10787424"/>
              <a:gd name="connsiteY33" fmla="*/ 6069724 h 6069724"/>
              <a:gd name="connsiteX34" fmla="*/ 8498093 w 10787424"/>
              <a:gd name="connsiteY34" fmla="*/ 6069724 h 6069724"/>
              <a:gd name="connsiteX35" fmla="*/ 7683043 w 10787424"/>
              <a:gd name="connsiteY35" fmla="*/ 6069724 h 6069724"/>
              <a:gd name="connsiteX36" fmla="*/ 6975868 w 10787424"/>
              <a:gd name="connsiteY36" fmla="*/ 6069724 h 6069724"/>
              <a:gd name="connsiteX37" fmla="*/ 6484440 w 10787424"/>
              <a:gd name="connsiteY37" fmla="*/ 6069724 h 6069724"/>
              <a:gd name="connsiteX38" fmla="*/ 5993013 w 10787424"/>
              <a:gd name="connsiteY38" fmla="*/ 6069724 h 6069724"/>
              <a:gd name="connsiteX39" fmla="*/ 5393712 w 10787424"/>
              <a:gd name="connsiteY39" fmla="*/ 6069724 h 6069724"/>
              <a:gd name="connsiteX40" fmla="*/ 4902285 w 10787424"/>
              <a:gd name="connsiteY40" fmla="*/ 6069724 h 6069724"/>
              <a:gd name="connsiteX41" fmla="*/ 4087235 w 10787424"/>
              <a:gd name="connsiteY41" fmla="*/ 6069724 h 6069724"/>
              <a:gd name="connsiteX42" fmla="*/ 3595808 w 10787424"/>
              <a:gd name="connsiteY42" fmla="*/ 6069724 h 6069724"/>
              <a:gd name="connsiteX43" fmla="*/ 2996507 w 10787424"/>
              <a:gd name="connsiteY43" fmla="*/ 6069724 h 6069724"/>
              <a:gd name="connsiteX44" fmla="*/ 2612954 w 10787424"/>
              <a:gd name="connsiteY44" fmla="*/ 6069724 h 6069724"/>
              <a:gd name="connsiteX45" fmla="*/ 2121527 w 10787424"/>
              <a:gd name="connsiteY45" fmla="*/ 6069724 h 6069724"/>
              <a:gd name="connsiteX46" fmla="*/ 1414351 w 10787424"/>
              <a:gd name="connsiteY46" fmla="*/ 6069724 h 6069724"/>
              <a:gd name="connsiteX47" fmla="*/ 1138673 w 10787424"/>
              <a:gd name="connsiteY47" fmla="*/ 6069724 h 6069724"/>
              <a:gd name="connsiteX48" fmla="*/ 862994 w 10787424"/>
              <a:gd name="connsiteY48" fmla="*/ 6069724 h 6069724"/>
              <a:gd name="connsiteX49" fmla="*/ 0 w 10787424"/>
              <a:gd name="connsiteY49" fmla="*/ 6069724 h 6069724"/>
              <a:gd name="connsiteX50" fmla="*/ 0 w 10787424"/>
              <a:gd name="connsiteY50" fmla="*/ 5517931 h 6069724"/>
              <a:gd name="connsiteX51" fmla="*/ 0 w 10787424"/>
              <a:gd name="connsiteY51" fmla="*/ 4905441 h 6069724"/>
              <a:gd name="connsiteX52" fmla="*/ 0 w 10787424"/>
              <a:gd name="connsiteY52" fmla="*/ 4414345 h 6069724"/>
              <a:gd name="connsiteX53" fmla="*/ 0 w 10787424"/>
              <a:gd name="connsiteY53" fmla="*/ 3923249 h 6069724"/>
              <a:gd name="connsiteX54" fmla="*/ 0 w 10787424"/>
              <a:gd name="connsiteY54" fmla="*/ 3553548 h 6069724"/>
              <a:gd name="connsiteX55" fmla="*/ 0 w 10787424"/>
              <a:gd name="connsiteY55" fmla="*/ 2941057 h 6069724"/>
              <a:gd name="connsiteX56" fmla="*/ 0 w 10787424"/>
              <a:gd name="connsiteY56" fmla="*/ 2389264 h 6069724"/>
              <a:gd name="connsiteX57" fmla="*/ 0 w 10787424"/>
              <a:gd name="connsiteY57" fmla="*/ 1958865 h 6069724"/>
              <a:gd name="connsiteX58" fmla="*/ 0 w 10787424"/>
              <a:gd name="connsiteY58" fmla="*/ 1346375 h 6069724"/>
              <a:gd name="connsiteX59" fmla="*/ 0 w 10787424"/>
              <a:gd name="connsiteY59" fmla="*/ 733885 h 6069724"/>
              <a:gd name="connsiteX60" fmla="*/ 0 w 10787424"/>
              <a:gd name="connsiteY60" fmla="*/ 0 h 606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787424" h="6069724" extrusionOk="0">
                <a:moveTo>
                  <a:pt x="0" y="0"/>
                </a:moveTo>
                <a:cubicBezTo>
                  <a:pt x="133858" y="-19108"/>
                  <a:pt x="278668" y="26258"/>
                  <a:pt x="491427" y="0"/>
                </a:cubicBezTo>
                <a:cubicBezTo>
                  <a:pt x="704186" y="-26258"/>
                  <a:pt x="707569" y="7420"/>
                  <a:pt x="767106" y="0"/>
                </a:cubicBezTo>
                <a:cubicBezTo>
                  <a:pt x="826643" y="-7420"/>
                  <a:pt x="1152206" y="49603"/>
                  <a:pt x="1474281" y="0"/>
                </a:cubicBezTo>
                <a:cubicBezTo>
                  <a:pt x="1796357" y="-49603"/>
                  <a:pt x="1753879" y="36854"/>
                  <a:pt x="1857834" y="0"/>
                </a:cubicBezTo>
                <a:cubicBezTo>
                  <a:pt x="1961789" y="-36854"/>
                  <a:pt x="2482101" y="83787"/>
                  <a:pt x="2672884" y="0"/>
                </a:cubicBezTo>
                <a:cubicBezTo>
                  <a:pt x="2863667" y="-83787"/>
                  <a:pt x="2844459" y="30417"/>
                  <a:pt x="2948563" y="0"/>
                </a:cubicBezTo>
                <a:cubicBezTo>
                  <a:pt x="3052667" y="-30417"/>
                  <a:pt x="3381740" y="45299"/>
                  <a:pt x="3655738" y="0"/>
                </a:cubicBezTo>
                <a:cubicBezTo>
                  <a:pt x="3929736" y="-45299"/>
                  <a:pt x="4027627" y="23163"/>
                  <a:pt x="4147165" y="0"/>
                </a:cubicBezTo>
                <a:cubicBezTo>
                  <a:pt x="4266703" y="-23163"/>
                  <a:pt x="4299145" y="2400"/>
                  <a:pt x="4422844" y="0"/>
                </a:cubicBezTo>
                <a:cubicBezTo>
                  <a:pt x="4546543" y="-2400"/>
                  <a:pt x="4798243" y="31187"/>
                  <a:pt x="4914271" y="0"/>
                </a:cubicBezTo>
                <a:cubicBezTo>
                  <a:pt x="5030299" y="-31187"/>
                  <a:pt x="5093897" y="18383"/>
                  <a:pt x="5189950" y="0"/>
                </a:cubicBezTo>
                <a:cubicBezTo>
                  <a:pt x="5286003" y="-18383"/>
                  <a:pt x="5752404" y="75538"/>
                  <a:pt x="6004999" y="0"/>
                </a:cubicBezTo>
                <a:cubicBezTo>
                  <a:pt x="6257594" y="-75538"/>
                  <a:pt x="6385718" y="51663"/>
                  <a:pt x="6712175" y="0"/>
                </a:cubicBezTo>
                <a:cubicBezTo>
                  <a:pt x="7038632" y="-51663"/>
                  <a:pt x="6963049" y="7385"/>
                  <a:pt x="7095728" y="0"/>
                </a:cubicBezTo>
                <a:cubicBezTo>
                  <a:pt x="7228407" y="-7385"/>
                  <a:pt x="7642584" y="45621"/>
                  <a:pt x="7802903" y="0"/>
                </a:cubicBezTo>
                <a:cubicBezTo>
                  <a:pt x="7963223" y="-45621"/>
                  <a:pt x="7987718" y="30009"/>
                  <a:pt x="8078582" y="0"/>
                </a:cubicBezTo>
                <a:cubicBezTo>
                  <a:pt x="8169446" y="-30009"/>
                  <a:pt x="8552132" y="36917"/>
                  <a:pt x="8785758" y="0"/>
                </a:cubicBezTo>
                <a:cubicBezTo>
                  <a:pt x="9019384" y="-36917"/>
                  <a:pt x="9253418" y="54842"/>
                  <a:pt x="9600807" y="0"/>
                </a:cubicBezTo>
                <a:cubicBezTo>
                  <a:pt x="9948196" y="-54842"/>
                  <a:pt x="10349369" y="99403"/>
                  <a:pt x="10787424" y="0"/>
                </a:cubicBezTo>
                <a:cubicBezTo>
                  <a:pt x="10840635" y="191943"/>
                  <a:pt x="10753015" y="311255"/>
                  <a:pt x="10787424" y="491096"/>
                </a:cubicBezTo>
                <a:cubicBezTo>
                  <a:pt x="10821833" y="670937"/>
                  <a:pt x="10715903" y="944914"/>
                  <a:pt x="10787424" y="1164283"/>
                </a:cubicBezTo>
                <a:cubicBezTo>
                  <a:pt x="10858945" y="1383652"/>
                  <a:pt x="10744572" y="1462321"/>
                  <a:pt x="10787424" y="1655379"/>
                </a:cubicBezTo>
                <a:cubicBezTo>
                  <a:pt x="10830276" y="1848437"/>
                  <a:pt x="10745483" y="2049541"/>
                  <a:pt x="10787424" y="2207172"/>
                </a:cubicBezTo>
                <a:cubicBezTo>
                  <a:pt x="10829365" y="2364803"/>
                  <a:pt x="10768796" y="2528210"/>
                  <a:pt x="10787424" y="2758965"/>
                </a:cubicBezTo>
                <a:cubicBezTo>
                  <a:pt x="10806052" y="2989720"/>
                  <a:pt x="10724207" y="3144325"/>
                  <a:pt x="10787424" y="3310759"/>
                </a:cubicBezTo>
                <a:cubicBezTo>
                  <a:pt x="10850641" y="3477193"/>
                  <a:pt x="10743403" y="3670908"/>
                  <a:pt x="10787424" y="3801854"/>
                </a:cubicBezTo>
                <a:cubicBezTo>
                  <a:pt x="10831445" y="3932800"/>
                  <a:pt x="10707427" y="4231843"/>
                  <a:pt x="10787424" y="4475042"/>
                </a:cubicBezTo>
                <a:cubicBezTo>
                  <a:pt x="10867421" y="4718241"/>
                  <a:pt x="10720112" y="4851701"/>
                  <a:pt x="10787424" y="5087532"/>
                </a:cubicBezTo>
                <a:cubicBezTo>
                  <a:pt x="10854736" y="5323363"/>
                  <a:pt x="10748774" y="5422217"/>
                  <a:pt x="10787424" y="5578628"/>
                </a:cubicBezTo>
                <a:cubicBezTo>
                  <a:pt x="10826074" y="5735039"/>
                  <a:pt x="10776497" y="5964608"/>
                  <a:pt x="10787424" y="6069724"/>
                </a:cubicBezTo>
                <a:cubicBezTo>
                  <a:pt x="10581090" y="6083638"/>
                  <a:pt x="10352838" y="6010708"/>
                  <a:pt x="10188123" y="6069724"/>
                </a:cubicBezTo>
                <a:cubicBezTo>
                  <a:pt x="10023408" y="6128740"/>
                  <a:pt x="9716453" y="6059451"/>
                  <a:pt x="9588821" y="6069724"/>
                </a:cubicBezTo>
                <a:cubicBezTo>
                  <a:pt x="9461189" y="6079997"/>
                  <a:pt x="9124413" y="5992126"/>
                  <a:pt x="8881646" y="6069724"/>
                </a:cubicBezTo>
                <a:cubicBezTo>
                  <a:pt x="8638880" y="6147322"/>
                  <a:pt x="8688922" y="6034478"/>
                  <a:pt x="8498093" y="6069724"/>
                </a:cubicBezTo>
                <a:cubicBezTo>
                  <a:pt x="8307264" y="6104970"/>
                  <a:pt x="7990358" y="6042468"/>
                  <a:pt x="7683043" y="6069724"/>
                </a:cubicBezTo>
                <a:cubicBezTo>
                  <a:pt x="7375728" y="6096980"/>
                  <a:pt x="7266732" y="6017428"/>
                  <a:pt x="6975868" y="6069724"/>
                </a:cubicBezTo>
                <a:cubicBezTo>
                  <a:pt x="6685005" y="6122020"/>
                  <a:pt x="6703409" y="6066011"/>
                  <a:pt x="6484440" y="6069724"/>
                </a:cubicBezTo>
                <a:cubicBezTo>
                  <a:pt x="6265471" y="6073437"/>
                  <a:pt x="6123473" y="6055361"/>
                  <a:pt x="5993013" y="6069724"/>
                </a:cubicBezTo>
                <a:cubicBezTo>
                  <a:pt x="5862553" y="6084087"/>
                  <a:pt x="5630788" y="6028483"/>
                  <a:pt x="5393712" y="6069724"/>
                </a:cubicBezTo>
                <a:cubicBezTo>
                  <a:pt x="5156636" y="6110965"/>
                  <a:pt x="5022706" y="6056924"/>
                  <a:pt x="4902285" y="6069724"/>
                </a:cubicBezTo>
                <a:cubicBezTo>
                  <a:pt x="4781864" y="6082524"/>
                  <a:pt x="4280113" y="6006107"/>
                  <a:pt x="4087235" y="6069724"/>
                </a:cubicBezTo>
                <a:cubicBezTo>
                  <a:pt x="3894357" y="6133341"/>
                  <a:pt x="3820860" y="6031585"/>
                  <a:pt x="3595808" y="6069724"/>
                </a:cubicBezTo>
                <a:cubicBezTo>
                  <a:pt x="3370756" y="6107863"/>
                  <a:pt x="3150815" y="6032403"/>
                  <a:pt x="2996507" y="6069724"/>
                </a:cubicBezTo>
                <a:cubicBezTo>
                  <a:pt x="2842199" y="6107045"/>
                  <a:pt x="2773794" y="6047404"/>
                  <a:pt x="2612954" y="6069724"/>
                </a:cubicBezTo>
                <a:cubicBezTo>
                  <a:pt x="2452114" y="6092044"/>
                  <a:pt x="2266192" y="6024765"/>
                  <a:pt x="2121527" y="6069724"/>
                </a:cubicBezTo>
                <a:cubicBezTo>
                  <a:pt x="1976862" y="6114683"/>
                  <a:pt x="1604989" y="6067576"/>
                  <a:pt x="1414351" y="6069724"/>
                </a:cubicBezTo>
                <a:cubicBezTo>
                  <a:pt x="1223713" y="6071872"/>
                  <a:pt x="1219591" y="6041715"/>
                  <a:pt x="1138673" y="6069724"/>
                </a:cubicBezTo>
                <a:cubicBezTo>
                  <a:pt x="1057755" y="6097733"/>
                  <a:pt x="964873" y="6056916"/>
                  <a:pt x="862994" y="6069724"/>
                </a:cubicBezTo>
                <a:cubicBezTo>
                  <a:pt x="761115" y="6082532"/>
                  <a:pt x="354941" y="6017353"/>
                  <a:pt x="0" y="6069724"/>
                </a:cubicBezTo>
                <a:cubicBezTo>
                  <a:pt x="-64753" y="5939035"/>
                  <a:pt x="44112" y="5672301"/>
                  <a:pt x="0" y="5517931"/>
                </a:cubicBezTo>
                <a:cubicBezTo>
                  <a:pt x="-44112" y="5363561"/>
                  <a:pt x="40584" y="5069863"/>
                  <a:pt x="0" y="4905441"/>
                </a:cubicBezTo>
                <a:cubicBezTo>
                  <a:pt x="-40584" y="4741019"/>
                  <a:pt x="2459" y="4604465"/>
                  <a:pt x="0" y="4414345"/>
                </a:cubicBezTo>
                <a:cubicBezTo>
                  <a:pt x="-2459" y="4224225"/>
                  <a:pt x="34356" y="4114036"/>
                  <a:pt x="0" y="3923249"/>
                </a:cubicBezTo>
                <a:cubicBezTo>
                  <a:pt x="-34356" y="3732462"/>
                  <a:pt x="31023" y="3678526"/>
                  <a:pt x="0" y="3553548"/>
                </a:cubicBezTo>
                <a:cubicBezTo>
                  <a:pt x="-31023" y="3428570"/>
                  <a:pt x="10546" y="3137648"/>
                  <a:pt x="0" y="2941057"/>
                </a:cubicBezTo>
                <a:cubicBezTo>
                  <a:pt x="-10546" y="2744466"/>
                  <a:pt x="34671" y="2552843"/>
                  <a:pt x="0" y="2389264"/>
                </a:cubicBezTo>
                <a:cubicBezTo>
                  <a:pt x="-34671" y="2225685"/>
                  <a:pt x="27661" y="2122908"/>
                  <a:pt x="0" y="1958865"/>
                </a:cubicBezTo>
                <a:cubicBezTo>
                  <a:pt x="-27661" y="1794822"/>
                  <a:pt x="22361" y="1561159"/>
                  <a:pt x="0" y="1346375"/>
                </a:cubicBezTo>
                <a:cubicBezTo>
                  <a:pt x="-22361" y="1131591"/>
                  <a:pt x="36660" y="955196"/>
                  <a:pt x="0" y="733885"/>
                </a:cubicBezTo>
                <a:cubicBezTo>
                  <a:pt x="-36660" y="512574"/>
                  <a:pt x="80185" y="34176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089845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54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крупный план монтажной платы">
            <a:extLst>
              <a:ext uri="{FF2B5EF4-FFF2-40B4-BE49-F238E27FC236}">
                <a16:creationId xmlns:a16="http://schemas.microsoft.com/office/drawing/2014/main" id="{F8D35814-E8DE-442F-8DC4-001A2017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 flipH="1">
            <a:off x="0" y="0"/>
            <a:ext cx="12192000" cy="68579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3D48F6A-8C45-4113-AE6D-4132C0D0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3" b="14278"/>
          <a:stretch/>
        </p:blipFill>
        <p:spPr bwMode="auto">
          <a:xfrm>
            <a:off x="3671887" y="2610528"/>
            <a:ext cx="4848225" cy="33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CB36AA-0000-4B8A-AAE1-E8A2480D8787}"/>
              </a:ext>
            </a:extLst>
          </p:cNvPr>
          <p:cNvSpPr/>
          <p:nvPr/>
        </p:nvSpPr>
        <p:spPr>
          <a:xfrm>
            <a:off x="4452888" y="5887085"/>
            <a:ext cx="328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BACK-END</a:t>
            </a:r>
            <a:endParaRPr lang="ru-RU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9A2383C-3C93-4ADF-B7F5-D265F45D5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5" b="59182"/>
          <a:stretch/>
        </p:blipFill>
        <p:spPr bwMode="auto">
          <a:xfrm>
            <a:off x="3671887" y="970915"/>
            <a:ext cx="4848225" cy="188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7802E-4315-4892-95FE-A7671C879868}"/>
              </a:ext>
            </a:extLst>
          </p:cNvPr>
          <p:cNvSpPr/>
          <p:nvPr/>
        </p:nvSpPr>
        <p:spPr>
          <a:xfrm>
            <a:off x="4341318" y="79618"/>
            <a:ext cx="3656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FRONT-END</a:t>
            </a:r>
            <a:endParaRPr lang="ru-RU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35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крупный план монтажной платы">
            <a:extLst>
              <a:ext uri="{FF2B5EF4-FFF2-40B4-BE49-F238E27FC236}">
                <a16:creationId xmlns:a16="http://schemas.microsoft.com/office/drawing/2014/main" id="{F8D35814-E8DE-442F-8DC4-001A2017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 flipH="1">
            <a:off x="0" y="0"/>
            <a:ext cx="12192000" cy="6857990"/>
          </a:xfrm>
          <a:prstGeom prst="rect">
            <a:avLst/>
          </a:prstGeom>
        </p:spPr>
      </p:pic>
      <p:pic>
        <p:nvPicPr>
          <p:cNvPr id="3074" name="Picture 2" descr="Backend для Frontend-разработчика и наоборот: осваиваем новое">
            <a:extLst>
              <a:ext uri="{FF2B5EF4-FFF2-40B4-BE49-F238E27FC236}">
                <a16:creationId xmlns:a16="http://schemas.microsoft.com/office/drawing/2014/main" id="{0FD85060-6822-43A8-9D6E-8BAEA8C67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02"/>
          <a:stretch/>
        </p:blipFill>
        <p:spPr bwMode="auto">
          <a:xfrm>
            <a:off x="1702676" y="2532994"/>
            <a:ext cx="8623154" cy="419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ackend для Frontend-разработчика и наоборот: осваиваем новое">
            <a:extLst>
              <a:ext uri="{FF2B5EF4-FFF2-40B4-BE49-F238E27FC236}">
                <a16:creationId xmlns:a16="http://schemas.microsoft.com/office/drawing/2014/main" id="{D858FF51-988F-48CD-8D4E-387CAB6AE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98"/>
          <a:stretch/>
        </p:blipFill>
        <p:spPr bwMode="auto">
          <a:xfrm>
            <a:off x="1702676" y="134452"/>
            <a:ext cx="8623154" cy="23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2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BA67BD69-6A70-478D-8D28-DD933A17A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874" y="4073938"/>
            <a:ext cx="2263597" cy="2263597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43EFA015-E99F-40BB-8B99-655DC610D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74" y="570955"/>
            <a:ext cx="2017909" cy="284693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50F79A3-D6FB-4DA4-81BC-B294BD1A6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41" y="660813"/>
            <a:ext cx="2556659" cy="2556659"/>
          </a:xfrm>
          <a:prstGeom prst="rect">
            <a:avLst/>
          </a:prstGeom>
        </p:spPr>
      </p:pic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4924F5AB-4F8D-468E-9542-B39BEC73124D}"/>
              </a:ext>
            </a:extLst>
          </p:cNvPr>
          <p:cNvSpPr/>
          <p:nvPr/>
        </p:nvSpPr>
        <p:spPr>
          <a:xfrm>
            <a:off x="7877396" y="2906158"/>
            <a:ext cx="3656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FRONT-END</a:t>
            </a:r>
            <a:endParaRPr lang="ru-RU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3E85A820-04CD-4B8B-B1C4-408D0ABC1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7220" t="-1" r="31580" b="-1"/>
          <a:stretch/>
        </p:blipFill>
        <p:spPr>
          <a:xfrm>
            <a:off x="0" y="10"/>
            <a:ext cx="4771698" cy="685799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81D4946-F34D-4472-A65E-7448BFF0A64C}"/>
              </a:ext>
            </a:extLst>
          </p:cNvPr>
          <p:cNvSpPr/>
          <p:nvPr/>
        </p:nvSpPr>
        <p:spPr>
          <a:xfrm>
            <a:off x="616612" y="2967330"/>
            <a:ext cx="328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BACK-END</a:t>
            </a:r>
            <a:endParaRPr lang="ru-RU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BE9117D-C8C8-4624-8515-DF4019453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35" y="231227"/>
            <a:ext cx="2219492" cy="119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ava – Logos Download">
            <a:extLst>
              <a:ext uri="{FF2B5EF4-FFF2-40B4-BE49-F238E27FC236}">
                <a16:creationId xmlns:a16="http://schemas.microsoft.com/office/drawing/2014/main" id="{DE3CBC1A-77EA-41DA-8ECB-306E63A5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089" y="513744"/>
            <a:ext cx="2933615" cy="164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ython Logo transparent PNG - StickPNG">
            <a:extLst>
              <a:ext uri="{FF2B5EF4-FFF2-40B4-BE49-F238E27FC236}">
                <a16:creationId xmlns:a16="http://schemas.microsoft.com/office/drawing/2014/main" id="{017E7A8C-7962-4838-B926-57BCC010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35" y="2077618"/>
            <a:ext cx="2038022" cy="20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D36D8CBF-E50C-431F-96C2-FACB8809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49" y="2967330"/>
            <a:ext cx="2634977" cy="136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0CE8EAB1-9960-4955-A08E-B856CFA4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83" y="4445018"/>
            <a:ext cx="2246531" cy="24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CDA4743A-E9D8-4F97-8780-F5FF8C5E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19" y="4956772"/>
            <a:ext cx="1523435" cy="15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крупный план монтажной платы">
            <a:extLst>
              <a:ext uri="{FF2B5EF4-FFF2-40B4-BE49-F238E27FC236}">
                <a16:creationId xmlns:a16="http://schemas.microsoft.com/office/drawing/2014/main" id="{F8D35814-E8DE-442F-8DC4-001A2017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17220" r="9210" b="-1"/>
          <a:stretch/>
        </p:blipFill>
        <p:spPr>
          <a:xfrm flipH="1">
            <a:off x="0" y="0"/>
            <a:ext cx="12192000" cy="6857990"/>
          </a:xfrm>
          <a:prstGeom prst="rect">
            <a:avLst/>
          </a:prstGeom>
        </p:spPr>
      </p:pic>
      <p:pic>
        <p:nvPicPr>
          <p:cNvPr id="7170" name="Picture 2" descr="Domain Hosting | Jazsoft">
            <a:extLst>
              <a:ext uri="{FF2B5EF4-FFF2-40B4-BE49-F238E27FC236}">
                <a16:creationId xmlns:a16="http://schemas.microsoft.com/office/drawing/2014/main" id="{DBBF30CB-04EE-4C86-A87C-E3493787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8" y="551793"/>
            <a:ext cx="9921404" cy="57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69">
            <a:extLst>
              <a:ext uri="{FF2B5EF4-FFF2-40B4-BE49-F238E27FC236}">
                <a16:creationId xmlns:a16="http://schemas.microsoft.com/office/drawing/2014/main" id="{9198B66B-0B2F-8198-2F1B-A2F51930097C}"/>
              </a:ext>
            </a:extLst>
          </p:cNvPr>
          <p:cNvSpPr/>
          <p:nvPr/>
        </p:nvSpPr>
        <p:spPr>
          <a:xfrm>
            <a:off x="1478677" y="1859339"/>
            <a:ext cx="8926563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Login: </a:t>
            </a:r>
            <a:r>
              <a:rPr lang="en-US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stepguest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Password: guest8877</a:t>
            </a:r>
          </a:p>
          <a:p>
            <a:pPr algn="ctr"/>
            <a:endParaRPr lang="ru-RU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4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3_TF45165253.potx" id="{A8C0DD47-C293-4B64-9C40-730080D19D63}" vid="{9DD7EEEF-B0B0-44C8-99AD-0D54D446509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0496A12C17EC4EB51206F656F95A4C" ma:contentTypeVersion="10" ma:contentTypeDescription="Create a new document." ma:contentTypeScope="" ma:versionID="aa4c265c671f0dc338c448d4568004da">
  <xsd:schema xmlns:xsd="http://www.w3.org/2001/XMLSchema" xmlns:xs="http://www.w3.org/2001/XMLSchema" xmlns:p="http://schemas.microsoft.com/office/2006/metadata/properties" xmlns:ns3="da0c3049-6333-4054-b97e-7c1a35680ba2" xmlns:ns4="33bae3be-0ab8-417c-9038-8b6440f03869" targetNamespace="http://schemas.microsoft.com/office/2006/metadata/properties" ma:root="true" ma:fieldsID="b0066defda3019f9f2a31d3c3c195331" ns3:_="" ns4:_="">
    <xsd:import namespace="da0c3049-6333-4054-b97e-7c1a35680ba2"/>
    <xsd:import namespace="33bae3be-0ab8-417c-9038-8b6440f038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c3049-6333-4054-b97e-7c1a35680b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bae3be-0ab8-417c-9038-8b6440f03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49A1DC-DC0A-40FA-8BDB-79D921415E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0c3049-6333-4054-b97e-7c1a35680ba2"/>
    <ds:schemaRef ds:uri="33bae3be-0ab8-417c-9038-8b6440f03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33bae3be-0ab8-417c-9038-8b6440f03869"/>
    <ds:schemaRef ds:uri="http://purl.org/dc/dcmitype/"/>
    <ds:schemaRef ds:uri="http://schemas.microsoft.com/office/infopath/2007/PartnerControls"/>
    <ds:schemaRef ds:uri="da0c3049-6333-4054-b97e-7c1a35680ba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210</TotalTime>
  <Words>20</Words>
  <Application>Microsoft Office PowerPoint</Application>
  <PresentationFormat>Widescreen</PresentationFormat>
  <Paragraphs>14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Схема</vt:lpstr>
      <vt:lpstr>WEB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Brauzer pəncərələrİ xassələrİnİn</dc:title>
  <dc:creator>Nadir</dc:creator>
  <cp:lastModifiedBy>Zamanov Nadir Rasim</cp:lastModifiedBy>
  <cp:revision>12</cp:revision>
  <dcterms:created xsi:type="dcterms:W3CDTF">2021-01-04T18:40:01Z</dcterms:created>
  <dcterms:modified xsi:type="dcterms:W3CDTF">2023-04-29T13:17:35Z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0x010100BC0496A12C17EC4EB51206F656F95A4C</vt:lpwstr>
  </property>
</Properties>
</file>